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7" r:id="rId1"/>
    <p:sldMasterId id="2147483879" r:id="rId2"/>
  </p:sldMasterIdLst>
  <p:sldIdLst>
    <p:sldId id="264" r:id="rId3"/>
    <p:sldId id="265" r:id="rId4"/>
    <p:sldId id="261" r:id="rId5"/>
    <p:sldId id="256" r:id="rId6"/>
    <p:sldId id="257" r:id="rId7"/>
    <p:sldId id="266" r:id="rId8"/>
    <p:sldId id="267" r:id="rId9"/>
    <p:sldId id="262" r:id="rId10"/>
    <p:sldId id="268" r:id="rId11"/>
    <p:sldId id="258" r:id="rId12"/>
    <p:sldId id="260" r:id="rId13"/>
    <p:sldId id="263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" initials="s" lastIdx="1" clrIdx="0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-852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7738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61115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078646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174161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46969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408560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053711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8731826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444980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912728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87646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390322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054467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44000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41771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542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2959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010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93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20067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3255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dirty="0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27646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96423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EDB2B3B-8287-448D-B535-3B782DCC8B18}" type="datetimeFigureOut">
              <a:rPr kumimoji="1" lang="ja-JP" altLang="en-US" smtClean="0"/>
              <a:t>2020/10/22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8067579-C906-479B-A63A-BE7CB8DF732C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20615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  <p:sldLayoutId id="2147483889" r:id="rId10"/>
    <p:sldLayoutId id="21474838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811660" y="623098"/>
            <a:ext cx="8825658" cy="3329581"/>
          </a:xfrm>
        </p:spPr>
        <p:txBody>
          <a:bodyPr/>
          <a:lstStyle/>
          <a:p>
            <a:pPr algn="ctr"/>
            <a:r>
              <a:rPr kumimoji="1" lang="ja-JP" altLang="en-US" dirty="0" smtClean="0"/>
              <a:t>企画書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703942" y="4181957"/>
            <a:ext cx="1041093" cy="589549"/>
          </a:xfrm>
        </p:spPr>
        <p:txBody>
          <a:bodyPr>
            <a:normAutofit/>
          </a:bodyPr>
          <a:lstStyle/>
          <a:p>
            <a:r>
              <a:rPr kumimoji="1" lang="en-US" altLang="ja-JP" sz="3200" dirty="0" smtClean="0"/>
              <a:t>B</a:t>
            </a:r>
            <a:r>
              <a:rPr kumimoji="1" lang="ja-JP" altLang="en-US" sz="3200" dirty="0" smtClean="0"/>
              <a:t>班</a:t>
            </a:r>
            <a:endParaRPr kumimoji="1"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09670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0659"/>
          </a:xfrm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ゲーム</a:t>
            </a:r>
            <a:r>
              <a:rPr lang="ja-JP" altLang="en-US" dirty="0"/>
              <a:t>システム</a:t>
            </a:r>
            <a:r>
              <a:rPr kumimoji="1" lang="ja-JP" altLang="en-US" dirty="0" smtClean="0"/>
              <a:t>１　　　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429788"/>
            <a:ext cx="10515600" cy="5428211"/>
          </a:xfrm>
        </p:spPr>
        <p:txBody>
          <a:bodyPr/>
          <a:lstStyle/>
          <a:p>
            <a:r>
              <a:rPr lang="ja-JP" altLang="en-US" dirty="0" smtClean="0"/>
              <a:t>ああ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325001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81763" y="368377"/>
            <a:ext cx="9404723" cy="1400530"/>
          </a:xfrm>
        </p:spPr>
        <p:txBody>
          <a:bodyPr/>
          <a:lstStyle/>
          <a:p>
            <a:r>
              <a:rPr kumimoji="1" lang="ja-JP" altLang="en-US" dirty="0" smtClean="0"/>
              <a:t>ゲームシステム</a:t>
            </a:r>
            <a:r>
              <a:rPr lang="ja-JP" altLang="en-US" dirty="0"/>
              <a:t>２</a:t>
            </a:r>
            <a:r>
              <a:rPr kumimoji="1" lang="ja-JP" altLang="en-US" dirty="0" smtClean="0"/>
              <a:t>　アイテム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>
                <a:solidFill>
                  <a:srgbClr val="00B0F0"/>
                </a:solidFill>
              </a:rPr>
              <a:t>スポーツドリンク</a:t>
            </a:r>
            <a:r>
              <a:rPr kumimoji="1" lang="ja-JP" altLang="en-US" dirty="0" smtClean="0"/>
              <a:t>　道中に落ちており、拾うとスタミナが回復する。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回復アイテム</a:t>
            </a:r>
            <a:r>
              <a:rPr kumimoji="1" lang="en-US" altLang="ja-JP" dirty="0" smtClean="0"/>
              <a:t>)</a:t>
            </a:r>
          </a:p>
          <a:p>
            <a:endParaRPr lang="en-US" altLang="ja-JP" dirty="0"/>
          </a:p>
          <a:p>
            <a:r>
              <a:rPr kumimoji="1" lang="ja-JP" altLang="en-US" dirty="0" smtClean="0">
                <a:solidFill>
                  <a:srgbClr val="7030A0"/>
                </a:solidFill>
              </a:rPr>
              <a:t>ドーピング剤</a:t>
            </a:r>
            <a:r>
              <a:rPr kumimoji="1" lang="ja-JP" altLang="en-US" dirty="0" smtClean="0"/>
              <a:t>　道中に落ちており、拾うと選手が覚醒し、スピード、パワー、スタミナも回復する。スコアの増える量が減る、ただし、覚醒が終わるとスタミナの</a:t>
            </a:r>
            <a:r>
              <a:rPr kumimoji="1" lang="ja-JP" altLang="en-US" dirty="0" smtClean="0">
                <a:solidFill>
                  <a:srgbClr val="FF0000"/>
                </a:solidFill>
              </a:rPr>
              <a:t>最大値</a:t>
            </a:r>
            <a:r>
              <a:rPr kumimoji="1" lang="ja-JP" altLang="en-US" dirty="0" smtClean="0"/>
              <a:t>が減り、逆転し返しても最後に逆転されることもある。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97775" y="5879067"/>
            <a:ext cx="10172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各キャラの得意なアイテムを作るかどうか？　最大値を回復するかどうか？</a:t>
            </a:r>
            <a:endParaRPr kumimoji="1" lang="en-US" altLang="ja-JP" dirty="0" smtClean="0"/>
          </a:p>
          <a:p>
            <a:r>
              <a:rPr kumimoji="1" lang="ja-JP" altLang="en-US" dirty="0" smtClean="0"/>
              <a:t>コインを作るかどうか？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7817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ゲームシステム</a:t>
            </a:r>
            <a:r>
              <a:rPr lang="ja-JP" altLang="en-US" dirty="0"/>
              <a:t>３</a:t>
            </a:r>
            <a:r>
              <a:rPr kumimoji="1" lang="ja-JP" altLang="en-US" dirty="0" smtClean="0"/>
              <a:t>　</a:t>
            </a:r>
            <a:r>
              <a:rPr lang="ja-JP" altLang="en-US" dirty="0"/>
              <a:t>敵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並んでる敵</a:t>
            </a:r>
            <a:endParaRPr kumimoji="1" lang="en-US" altLang="ja-JP" dirty="0" smtClean="0"/>
          </a:p>
          <a:p>
            <a:endParaRPr lang="en-US" altLang="ja-JP" dirty="0"/>
          </a:p>
          <a:p>
            <a:r>
              <a:rPr kumimoji="1" lang="ja-JP" altLang="en-US" dirty="0" smtClean="0"/>
              <a:t>プレイヤーのジャンプに合わせて敵もジャンプしてくる</a:t>
            </a:r>
            <a:endParaRPr kumimoji="1" lang="ja-JP" altLang="en-US" dirty="0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142232" y="4555374"/>
            <a:ext cx="841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敵の攻撃を遠距離とかにも</a:t>
            </a:r>
            <a:r>
              <a:rPr kumimoji="1" lang="en-US" altLang="ja-JP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09848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その他の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3394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91216"/>
            <a:ext cx="10964487" cy="616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80505" y="0"/>
            <a:ext cx="10515600" cy="1325563"/>
          </a:xfrm>
        </p:spPr>
        <p:txBody>
          <a:bodyPr/>
          <a:lstStyle/>
          <a:p>
            <a:pPr algn="ctr"/>
            <a:r>
              <a:rPr kumimoji="1" lang="ja-JP" altLang="en-US" dirty="0" smtClean="0"/>
              <a:t>基本情報</a:t>
            </a:r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625946" y="1660809"/>
            <a:ext cx="6177483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おかしを求めて</a:t>
            </a:r>
            <a:r>
              <a:rPr kumimoji="1" lang="ja-JP" alt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ニャーニャーニャー</a:t>
            </a:r>
            <a:endParaRPr kumimoji="1" lang="ja-JP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625946" y="3358658"/>
            <a:ext cx="6177483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３</a:t>
            </a:r>
            <a:r>
              <a:rPr kumimoji="1" lang="en-US" altLang="ja-JP" sz="2800" dirty="0" smtClean="0"/>
              <a:t>D</a:t>
            </a:r>
            <a:r>
              <a:rPr kumimoji="1" lang="ja-JP" altLang="en-US" sz="2800" dirty="0" smtClean="0"/>
              <a:t>アクションシューティング</a:t>
            </a:r>
            <a:endParaRPr kumimoji="1" lang="ja-JP" altLang="en-US" sz="28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4625946" y="5056507"/>
            <a:ext cx="6177483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ja-JP" sz="2800" dirty="0" smtClean="0"/>
              <a:t>2</a:t>
            </a:r>
            <a:r>
              <a:rPr lang="ja-JP" altLang="en-US" sz="2800" dirty="0" smtClean="0"/>
              <a:t>人協力</a:t>
            </a:r>
            <a:endParaRPr kumimoji="1" lang="ja-JP" altLang="en-US" sz="2800" dirty="0"/>
          </a:p>
        </p:txBody>
      </p:sp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1081735" y="3358658"/>
            <a:ext cx="2592490" cy="52322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ジャンル</a:t>
            </a:r>
            <a:endParaRPr lang="ja-JP" altLang="en-US" sz="32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1" name="コンテンツ プレースホルダー 2"/>
          <p:cNvSpPr txBox="1">
            <a:spLocks/>
          </p:cNvSpPr>
          <p:nvPr/>
        </p:nvSpPr>
        <p:spPr>
          <a:xfrm>
            <a:off x="1081735" y="5056507"/>
            <a:ext cx="2592490" cy="52322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プレイ人数</a:t>
            </a:r>
            <a:endParaRPr lang="ja-JP" altLang="en-US" sz="32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2" name="コンテンツ プレースホルダー 2"/>
          <p:cNvSpPr txBox="1">
            <a:spLocks/>
          </p:cNvSpPr>
          <p:nvPr/>
        </p:nvSpPr>
        <p:spPr>
          <a:xfrm>
            <a:off x="1081735" y="1660265"/>
            <a:ext cx="2592490" cy="52322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20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8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6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kumimoji="1" sz="1400" b="0" i="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タイトル</a:t>
            </a:r>
            <a:endParaRPr lang="ja-JP" altLang="en-US" sz="32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3919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solidFill>
                  <a:srgbClr val="FFC000"/>
                </a:solidFill>
              </a:rPr>
              <a:t>コンセプト</a:t>
            </a:r>
            <a:endParaRPr kumimoji="1" lang="ja-JP" altLang="en-US" dirty="0">
              <a:solidFill>
                <a:srgbClr val="FFC000"/>
              </a:solidFill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idx="1"/>
          </p:nvPr>
        </p:nvSpPr>
        <p:spPr>
          <a:xfrm>
            <a:off x="1042398" y="1270153"/>
            <a:ext cx="9440697" cy="1572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sz="4400" dirty="0" smtClean="0"/>
              <a:t>かわいい世界観で普段ゲームしない人でも簡単に遊べるゲーム</a:t>
            </a:r>
            <a:endParaRPr kumimoji="1" lang="ja-JP" altLang="en-US" sz="44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1678" y="3089292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Point1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894513" y="3107876"/>
            <a:ext cx="4947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舞台は家</a:t>
            </a:r>
            <a:endParaRPr kumimoji="1" lang="en-US" altLang="ja-JP" sz="2000" dirty="0" smtClean="0"/>
          </a:p>
          <a:p>
            <a:r>
              <a:rPr kumimoji="1" lang="ja-JP" altLang="en-US" sz="1600" dirty="0" smtClean="0"/>
              <a:t>～目的地</a:t>
            </a:r>
            <a:r>
              <a:rPr kumimoji="1" lang="ja-JP" altLang="en-US" sz="1600" dirty="0"/>
              <a:t>のお菓子のところ</a:t>
            </a:r>
            <a:r>
              <a:rPr kumimoji="1" lang="ja-JP" altLang="en-US" sz="1600" dirty="0" smtClean="0"/>
              <a:t>まで行け！～</a:t>
            </a:r>
            <a:endParaRPr kumimoji="1" lang="en-US" altLang="ja-JP" sz="16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251678" y="4162677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Point2</a:t>
            </a: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894513" y="4162677"/>
            <a:ext cx="5141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ネコ特有のかわいい攻撃モーション</a:t>
            </a:r>
            <a:endParaRPr kumimoji="1" lang="en-US" altLang="ja-JP" sz="2000" dirty="0" smtClean="0"/>
          </a:p>
          <a:p>
            <a:r>
              <a:rPr kumimoji="1" lang="ja-JP" altLang="en-US" sz="1600" dirty="0" smtClean="0"/>
              <a:t>～ひっかくなど、声で攻撃などかわいいモーション～</a:t>
            </a:r>
            <a:endParaRPr kumimoji="1" lang="ja-JP" altLang="en-US" sz="16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251678" y="5236062"/>
            <a:ext cx="1163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/>
              <a:t>Point3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894513" y="5217478"/>
            <a:ext cx="4606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 smtClean="0"/>
              <a:t>2</a:t>
            </a:r>
            <a:r>
              <a:rPr kumimoji="1" lang="ja-JP" altLang="en-US" sz="2000" dirty="0" smtClean="0"/>
              <a:t>人協力プレイ</a:t>
            </a:r>
            <a:endParaRPr kumimoji="1" lang="en-US" altLang="ja-JP" sz="2000" dirty="0" smtClean="0"/>
          </a:p>
          <a:p>
            <a:r>
              <a:rPr kumimoji="1" lang="ja-JP" altLang="en-US" sz="1600" dirty="0" smtClean="0"/>
              <a:t>～両方初心者でも協力してお菓子の場所まで～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8894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世界観とゲームの目的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66642" y="1698634"/>
            <a:ext cx="9166573" cy="2860069"/>
          </a:xfrm>
        </p:spPr>
        <p:txBody>
          <a:bodyPr>
            <a:noAutofit/>
          </a:bodyPr>
          <a:lstStyle/>
          <a:p>
            <a:r>
              <a:rPr lang="ja-JP" altLang="en-US" dirty="0" smtClean="0"/>
              <a:t>舞台はとある家、ネコがおかしを求めて檻から脱走し、行く先にネズミもお菓子に奪いに来ている！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dirty="0" smtClean="0"/>
              <a:t>　　ステージは少し迷路風で</a:t>
            </a:r>
            <a:r>
              <a:rPr lang="ja-JP" alt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家の檻から別の部屋のお菓子があるところまで</a:t>
            </a:r>
            <a:r>
              <a:rPr lang="ja-JP" altLang="en-US" dirty="0" smtClean="0"/>
              <a:t>をイメージし、ネコがひっかく、声などかわいい攻撃でネズミを駆除する</a:t>
            </a:r>
            <a:endParaRPr lang="en-US" altLang="ja-JP" dirty="0" smtClean="0"/>
          </a:p>
          <a:p>
            <a:pPr marL="0" indent="0">
              <a:buNone/>
            </a:pPr>
            <a:endParaRPr lang="en-US" altLang="ja-JP" dirty="0"/>
          </a:p>
          <a:p>
            <a:r>
              <a:rPr lang="en-US" altLang="ja-JP" dirty="0" smtClean="0"/>
              <a:t>2</a:t>
            </a:r>
            <a:r>
              <a:rPr lang="ja-JP" altLang="en-US" dirty="0" smtClean="0"/>
              <a:t>人協力プレイで、協力しながらネズミを倒し、ゴールまで着いたらクリア体力制であり、</a:t>
            </a:r>
            <a:r>
              <a:rPr lang="en-US" altLang="ja-JP" dirty="0" smtClean="0"/>
              <a:t>HP</a:t>
            </a:r>
            <a:r>
              <a:rPr lang="ja-JP" altLang="en-US" dirty="0" smtClean="0"/>
              <a:t>がどちらもなくなると、クリア失敗になる</a:t>
            </a:r>
            <a:endParaRPr lang="en-US" altLang="ja-JP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862051" y="5219872"/>
            <a:ext cx="52702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世界観はデザイナーがわかりやすいイメージ</a:t>
            </a:r>
            <a:endParaRPr kumimoji="1" lang="en-US" altLang="ja-JP" dirty="0" smtClean="0"/>
          </a:p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ルイナー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参考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679" y="4382819"/>
            <a:ext cx="4289368" cy="24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60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キャラクター紹介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685012" y="2261062"/>
            <a:ext cx="689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ネコ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7714212" y="2076396"/>
            <a:ext cx="93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ネズミ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633558" y="2984268"/>
            <a:ext cx="1487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ドブネズミ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67761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51431" y="57915"/>
            <a:ext cx="10178322" cy="643123"/>
          </a:xfrm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ゲームの基本的な流れ</a:t>
            </a:r>
            <a:endParaRPr kumimoji="1" lang="ja-JP" altLang="en-US" dirty="0"/>
          </a:p>
        </p:txBody>
      </p:sp>
      <p:sp>
        <p:nvSpPr>
          <p:cNvPr id="40" name="フローチャート: 端子 39"/>
          <p:cNvSpPr/>
          <p:nvPr/>
        </p:nvSpPr>
        <p:spPr>
          <a:xfrm>
            <a:off x="4716716" y="1059037"/>
            <a:ext cx="1467953" cy="757894"/>
          </a:xfrm>
          <a:prstGeom prst="flowChartTerminator">
            <a:avLst/>
          </a:prstGeom>
          <a:solidFill>
            <a:schemeClr val="bg1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</a:rPr>
              <a:t>起動</a:t>
            </a:r>
          </a:p>
        </p:txBody>
      </p:sp>
      <p:sp>
        <p:nvSpPr>
          <p:cNvPr id="41" name="フローチャート: 端子 40"/>
          <p:cNvSpPr/>
          <p:nvPr/>
        </p:nvSpPr>
        <p:spPr>
          <a:xfrm>
            <a:off x="4716715" y="6100110"/>
            <a:ext cx="1467954" cy="757890"/>
          </a:xfrm>
          <a:prstGeom prst="flowChartTerminator">
            <a:avLst/>
          </a:prstGeom>
          <a:solidFill>
            <a:schemeClr val="bg1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</a:rPr>
              <a:t>終了</a:t>
            </a:r>
          </a:p>
        </p:txBody>
      </p:sp>
      <p:sp>
        <p:nvSpPr>
          <p:cNvPr id="43" name="フローチャート: 端子 42"/>
          <p:cNvSpPr/>
          <p:nvPr/>
        </p:nvSpPr>
        <p:spPr>
          <a:xfrm>
            <a:off x="4710029" y="2067675"/>
            <a:ext cx="1474640" cy="757894"/>
          </a:xfrm>
          <a:prstGeom prst="flowChartTerminator">
            <a:avLst/>
          </a:prstGeom>
          <a:solidFill>
            <a:schemeClr val="bg1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</a:rPr>
              <a:t>タイトル</a:t>
            </a:r>
            <a:endParaRPr kumimoji="1" lang="en-US" altLang="ja-JP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45" name="フローチャート: 端子 44"/>
          <p:cNvSpPr/>
          <p:nvPr/>
        </p:nvSpPr>
        <p:spPr>
          <a:xfrm>
            <a:off x="6911964" y="2065564"/>
            <a:ext cx="1467942" cy="757894"/>
          </a:xfrm>
          <a:prstGeom prst="flowChartTerminator">
            <a:avLst/>
          </a:prstGeom>
          <a:solidFill>
            <a:schemeClr val="bg1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</a:rPr>
              <a:t>チュートリアル</a:t>
            </a:r>
            <a:endParaRPr kumimoji="1" lang="en-US" altLang="ja-JP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46" name="フローチャート: 端子 45"/>
          <p:cNvSpPr/>
          <p:nvPr/>
        </p:nvSpPr>
        <p:spPr>
          <a:xfrm>
            <a:off x="2523564" y="2065564"/>
            <a:ext cx="1459169" cy="757894"/>
          </a:xfrm>
          <a:prstGeom prst="flowChartTerminator">
            <a:avLst/>
          </a:prstGeom>
          <a:solidFill>
            <a:schemeClr val="bg1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</a:rPr>
              <a:t>終了</a:t>
            </a:r>
            <a:endParaRPr kumimoji="1" lang="en-US" altLang="ja-JP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47" name="フローチャート: 端子 46"/>
          <p:cNvSpPr/>
          <p:nvPr/>
        </p:nvSpPr>
        <p:spPr>
          <a:xfrm>
            <a:off x="4710027" y="3074202"/>
            <a:ext cx="1474642" cy="757890"/>
          </a:xfrm>
          <a:prstGeom prst="flowChartTerminator">
            <a:avLst/>
          </a:prstGeom>
          <a:solidFill>
            <a:schemeClr val="bg1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</a:rPr>
              <a:t>プレイ</a:t>
            </a:r>
            <a:endParaRPr kumimoji="1" lang="en-US" altLang="ja-JP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50" name="フローチャート: 端子 49"/>
          <p:cNvSpPr/>
          <p:nvPr/>
        </p:nvSpPr>
        <p:spPr>
          <a:xfrm>
            <a:off x="4716717" y="4082838"/>
            <a:ext cx="1467952" cy="757890"/>
          </a:xfrm>
          <a:prstGeom prst="flowChartTerminator">
            <a:avLst/>
          </a:prstGeom>
          <a:solidFill>
            <a:schemeClr val="bg1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1800" b="1" dirty="0">
                <a:solidFill>
                  <a:sysClr val="windowText" lastClr="000000"/>
                </a:solidFill>
              </a:rPr>
              <a:t>ランキング</a:t>
            </a:r>
            <a:endParaRPr kumimoji="1" lang="en-US" altLang="ja-JP" sz="1800" b="1" dirty="0">
              <a:solidFill>
                <a:sysClr val="windowText" lastClr="000000"/>
              </a:solidFill>
            </a:endParaRPr>
          </a:p>
        </p:txBody>
      </p:sp>
      <p:cxnSp>
        <p:nvCxnSpPr>
          <p:cNvPr id="51" name="直線矢印コネクタ 50"/>
          <p:cNvCxnSpPr>
            <a:stCxn id="53" idx="2"/>
            <a:endCxn id="41" idx="0"/>
          </p:cNvCxnSpPr>
          <p:nvPr/>
        </p:nvCxnSpPr>
        <p:spPr>
          <a:xfrm flipH="1">
            <a:off x="5450692" y="5847251"/>
            <a:ext cx="1" cy="2528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線矢印コネクタ 51"/>
          <p:cNvCxnSpPr>
            <a:stCxn id="50" idx="2"/>
            <a:endCxn id="53" idx="0"/>
          </p:cNvCxnSpPr>
          <p:nvPr/>
        </p:nvCxnSpPr>
        <p:spPr>
          <a:xfrm>
            <a:off x="5450693" y="4840728"/>
            <a:ext cx="0" cy="248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フローチャート: 端子 52"/>
          <p:cNvSpPr/>
          <p:nvPr/>
        </p:nvSpPr>
        <p:spPr>
          <a:xfrm>
            <a:off x="4716716" y="5089361"/>
            <a:ext cx="1467954" cy="757890"/>
          </a:xfrm>
          <a:prstGeom prst="flowChartTerminator">
            <a:avLst/>
          </a:prstGeom>
          <a:solidFill>
            <a:schemeClr val="bg1"/>
          </a:solidFill>
          <a:ln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2000" b="1" dirty="0">
                <a:solidFill>
                  <a:sysClr val="windowText" lastClr="000000"/>
                </a:solidFill>
              </a:rPr>
              <a:t>リザルト</a:t>
            </a:r>
            <a:endParaRPr kumimoji="1" lang="en-US" altLang="ja-JP" sz="2000" b="1" dirty="0">
              <a:solidFill>
                <a:sysClr val="windowText" lastClr="000000"/>
              </a:solidFill>
            </a:endParaRPr>
          </a:p>
        </p:txBody>
      </p:sp>
      <p:cxnSp>
        <p:nvCxnSpPr>
          <p:cNvPr id="54" name="直線矢印コネクタ 53"/>
          <p:cNvCxnSpPr>
            <a:stCxn id="47" idx="2"/>
            <a:endCxn id="50" idx="0"/>
          </p:cNvCxnSpPr>
          <p:nvPr/>
        </p:nvCxnSpPr>
        <p:spPr>
          <a:xfrm>
            <a:off x="5447348" y="3832092"/>
            <a:ext cx="3345" cy="250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直線矢印コネクタ 68"/>
          <p:cNvCxnSpPr>
            <a:stCxn id="43" idx="2"/>
            <a:endCxn id="47" idx="0"/>
          </p:cNvCxnSpPr>
          <p:nvPr/>
        </p:nvCxnSpPr>
        <p:spPr>
          <a:xfrm flipH="1">
            <a:off x="5447348" y="2825569"/>
            <a:ext cx="1" cy="248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直線矢印コネクタ 99"/>
          <p:cNvCxnSpPr>
            <a:stCxn id="40" idx="2"/>
            <a:endCxn id="43" idx="0"/>
          </p:cNvCxnSpPr>
          <p:nvPr/>
        </p:nvCxnSpPr>
        <p:spPr>
          <a:xfrm flipH="1">
            <a:off x="5447349" y="1816931"/>
            <a:ext cx="3344" cy="2507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0" name="カギ線コネクタ 129"/>
          <p:cNvCxnSpPr>
            <a:endCxn id="57" idx="1"/>
          </p:cNvCxnSpPr>
          <p:nvPr/>
        </p:nvCxnSpPr>
        <p:spPr>
          <a:xfrm rot="10800000" flipV="1">
            <a:off x="5473029" y="2823457"/>
            <a:ext cx="2282209" cy="128542"/>
          </a:xfrm>
          <a:prstGeom prst="bentConnector3">
            <a:avLst>
              <a:gd name="adj1" fmla="val 38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カギ線コネクタ 133"/>
          <p:cNvCxnSpPr>
            <a:stCxn id="46" idx="2"/>
            <a:endCxn id="47" idx="0"/>
          </p:cNvCxnSpPr>
          <p:nvPr/>
        </p:nvCxnSpPr>
        <p:spPr>
          <a:xfrm rot="16200000" flipH="1">
            <a:off x="4224876" y="1851730"/>
            <a:ext cx="250744" cy="219419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8" name="カギ線コネクタ 137"/>
          <p:cNvCxnSpPr>
            <a:stCxn id="47" idx="1"/>
          </p:cNvCxnSpPr>
          <p:nvPr/>
        </p:nvCxnSpPr>
        <p:spPr>
          <a:xfrm rot="10800000" flipH="1">
            <a:off x="4710026" y="1939135"/>
            <a:ext cx="740663" cy="1514013"/>
          </a:xfrm>
          <a:prstGeom prst="bentConnector4">
            <a:avLst>
              <a:gd name="adj1" fmla="val -30864"/>
              <a:gd name="adj2" fmla="val 9994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テキスト ボックス 22"/>
          <p:cNvSpPr txBox="1"/>
          <p:nvPr/>
        </p:nvSpPr>
        <p:spPr>
          <a:xfrm>
            <a:off x="5473028" y="2827701"/>
            <a:ext cx="828515" cy="2485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 cmpd="sng">
            <a:solidFill>
              <a:schemeClr val="lt1">
                <a:shade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800" dirty="0"/>
              <a:t>スキップ</a:t>
            </a:r>
          </a:p>
        </p:txBody>
      </p:sp>
      <p:cxnSp>
        <p:nvCxnSpPr>
          <p:cNvPr id="149" name="カギ線コネクタ 148"/>
          <p:cNvCxnSpPr>
            <a:stCxn id="40" idx="1"/>
            <a:endCxn id="46" idx="0"/>
          </p:cNvCxnSpPr>
          <p:nvPr/>
        </p:nvCxnSpPr>
        <p:spPr>
          <a:xfrm rot="10800000" flipV="1">
            <a:off x="3253150" y="1437984"/>
            <a:ext cx="1463567" cy="6275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1" name="カギ線コネクタ 150"/>
          <p:cNvCxnSpPr>
            <a:stCxn id="40" idx="3"/>
            <a:endCxn id="45" idx="0"/>
          </p:cNvCxnSpPr>
          <p:nvPr/>
        </p:nvCxnSpPr>
        <p:spPr>
          <a:xfrm>
            <a:off x="6184669" y="1437984"/>
            <a:ext cx="1461266" cy="62758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テキスト ボックス 19"/>
          <p:cNvSpPr txBox="1"/>
          <p:nvPr/>
        </p:nvSpPr>
        <p:spPr>
          <a:xfrm>
            <a:off x="3730156" y="1058959"/>
            <a:ext cx="730637" cy="3754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1200" dirty="0"/>
              <a:t>やめる</a:t>
            </a:r>
          </a:p>
        </p:txBody>
      </p:sp>
      <p:cxnSp>
        <p:nvCxnSpPr>
          <p:cNvPr id="153" name="カギ線コネクタ 152"/>
          <p:cNvCxnSpPr>
            <a:stCxn id="53" idx="3"/>
          </p:cNvCxnSpPr>
          <p:nvPr/>
        </p:nvCxnSpPr>
        <p:spPr>
          <a:xfrm flipH="1" flipV="1">
            <a:off x="5447348" y="1939135"/>
            <a:ext cx="737322" cy="3529171"/>
          </a:xfrm>
          <a:prstGeom prst="bentConnector4">
            <a:avLst>
              <a:gd name="adj1" fmla="val -31004"/>
              <a:gd name="adj2" fmla="val 9996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8" name="テキスト ボックス 19"/>
          <p:cNvSpPr txBox="1"/>
          <p:nvPr/>
        </p:nvSpPr>
        <p:spPr>
          <a:xfrm>
            <a:off x="6440592" y="1058959"/>
            <a:ext cx="730637" cy="3754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1200" dirty="0" smtClean="0"/>
              <a:t>見る</a:t>
            </a:r>
            <a:endParaRPr kumimoji="1" lang="ja-JP" altLang="en-US" sz="1200" dirty="0"/>
          </a:p>
        </p:txBody>
      </p:sp>
      <p:sp>
        <p:nvSpPr>
          <p:cNvPr id="159" name="テキスト ボックス 19"/>
          <p:cNvSpPr txBox="1"/>
          <p:nvPr/>
        </p:nvSpPr>
        <p:spPr>
          <a:xfrm>
            <a:off x="6440591" y="4274058"/>
            <a:ext cx="798409" cy="3754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1200" dirty="0" smtClean="0"/>
              <a:t>リトライ</a:t>
            </a:r>
            <a:endParaRPr kumimoji="1" lang="ja-JP" altLang="en-US" sz="1200" dirty="0"/>
          </a:p>
        </p:txBody>
      </p:sp>
      <p:sp>
        <p:nvSpPr>
          <p:cNvPr id="160" name="テキスト ボックス 19"/>
          <p:cNvSpPr txBox="1"/>
          <p:nvPr/>
        </p:nvSpPr>
        <p:spPr>
          <a:xfrm>
            <a:off x="3982733" y="2245300"/>
            <a:ext cx="733982" cy="3754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ja-JP" altLang="en-US" sz="1050" dirty="0"/>
              <a:t>メ</a:t>
            </a:r>
            <a:r>
              <a:rPr kumimoji="1" lang="ja-JP" altLang="en-US" sz="1050" dirty="0" smtClean="0"/>
              <a:t>ニュー</a:t>
            </a:r>
            <a:endParaRPr kumimoji="1" lang="ja-JP" altLang="en-US" sz="1050" dirty="0"/>
          </a:p>
        </p:txBody>
      </p:sp>
    </p:spTree>
    <p:extLst>
      <p:ext uri="{BB962C8B-B14F-4D97-AF65-F5344CB8AC3E}">
        <p14:creationId xmlns:p14="http://schemas.microsoft.com/office/powerpoint/2010/main" val="2790914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74220" y="186018"/>
            <a:ext cx="9404723" cy="956982"/>
          </a:xfrm>
        </p:spPr>
        <p:txBody>
          <a:bodyPr/>
          <a:lstStyle/>
          <a:p>
            <a:pPr algn="ctr"/>
            <a:r>
              <a:rPr kumimoji="1" lang="ja-JP" altLang="en-US" dirty="0" smtClean="0">
                <a:solidFill>
                  <a:srgbClr val="FF0000"/>
                </a:solidFill>
              </a:rPr>
              <a:t>ゲーム画面イメージ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95868" y="986135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体力ゲージ</a:t>
            </a:r>
            <a:endParaRPr kumimoji="1" lang="ja-JP" altLang="en-US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9321680" y="5682047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アイテム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961535" y="1054595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タイム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0" y="1540133"/>
            <a:ext cx="30710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プレイヤーの体力を表示します。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ゲージが</a:t>
            </a:r>
            <a:r>
              <a:rPr kumimoji="1" lang="ja-JP" altLang="en-US" sz="1400" dirty="0" smtClean="0">
                <a:solidFill>
                  <a:srgbClr val="FFC000"/>
                </a:solidFill>
              </a:rPr>
              <a:t>無くなるとゲームオーバー</a:t>
            </a:r>
            <a:endParaRPr kumimoji="1" lang="en-US" altLang="ja-JP" sz="1400" dirty="0" smtClean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9029652" y="6147078"/>
            <a:ext cx="26414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アイテムを保有でき、任意のボタンで発動させれる</a:t>
            </a:r>
            <a:endParaRPr kumimoji="1" lang="en-US" altLang="ja-JP" sz="1400" dirty="0" smtClean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960244" y="996218"/>
            <a:ext cx="27348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残り時間の表示。</a:t>
            </a:r>
            <a:endParaRPr kumimoji="1" lang="en-US" altLang="ja-JP" sz="1400" dirty="0" smtClean="0"/>
          </a:p>
          <a:p>
            <a:r>
              <a:rPr kumimoji="1" lang="en-US" altLang="ja-JP" sz="1400" dirty="0" smtClean="0"/>
              <a:t>(</a:t>
            </a:r>
            <a:r>
              <a:rPr kumimoji="1" lang="ja-JP" altLang="en-US" sz="1400" dirty="0" smtClean="0"/>
              <a:t>いまのところはそれぐらい</a:t>
            </a:r>
            <a:r>
              <a:rPr kumimoji="1" lang="en-US" altLang="ja-JP" sz="1400" dirty="0" smtClean="0"/>
              <a:t>)</a:t>
            </a: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8963151" y="295177"/>
            <a:ext cx="1914525" cy="369332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dirty="0" smtClean="0"/>
              <a:t>スコア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8804602" y="773668"/>
            <a:ext cx="22316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dirty="0"/>
              <a:t>現在</a:t>
            </a:r>
            <a:r>
              <a:rPr kumimoji="1" lang="ja-JP" altLang="en-US" sz="1400" dirty="0" smtClean="0"/>
              <a:t>のスコア表示</a:t>
            </a:r>
            <a:endParaRPr kumimoji="1" lang="en-US" altLang="ja-JP" sz="1400" dirty="0" smtClean="0"/>
          </a:p>
          <a:p>
            <a:r>
              <a:rPr kumimoji="1" lang="ja-JP" altLang="en-US" sz="1400" dirty="0"/>
              <a:t>最後</a:t>
            </a:r>
            <a:r>
              <a:rPr kumimoji="1" lang="ja-JP" altLang="en-US" sz="1400" dirty="0" smtClean="0"/>
              <a:t>にランキングに更新</a:t>
            </a:r>
            <a:endParaRPr kumimoji="1" lang="en-US" altLang="ja-JP" sz="1400" dirty="0" smtClean="0"/>
          </a:p>
        </p:txBody>
      </p:sp>
    </p:spTree>
    <p:extLst>
      <p:ext uri="{BB962C8B-B14F-4D97-AF65-F5344CB8AC3E}">
        <p14:creationId xmlns:p14="http://schemas.microsoft.com/office/powerpoint/2010/main" val="93863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マップ詳細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3663640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1056</TotalTime>
  <Words>407</Words>
  <Application>Microsoft Office PowerPoint</Application>
  <PresentationFormat>ワイド画面</PresentationFormat>
  <Paragraphs>72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13</vt:i4>
      </vt:variant>
    </vt:vector>
  </HeadingPairs>
  <TitlesOfParts>
    <vt:vector size="24" baseType="lpstr">
      <vt:lpstr>ＭＳ Ｐゴシック</vt:lpstr>
      <vt:lpstr>メイリオ</vt:lpstr>
      <vt:lpstr>Arial</vt:lpstr>
      <vt:lpstr>Calibri</vt:lpstr>
      <vt:lpstr>Calibri Light</vt:lpstr>
      <vt:lpstr>Gill Sans MT</vt:lpstr>
      <vt:lpstr>Impact</vt:lpstr>
      <vt:lpstr>Wingdings 2</vt:lpstr>
      <vt:lpstr>Wingdings 3</vt:lpstr>
      <vt:lpstr>HDOfficeLightV0</vt:lpstr>
      <vt:lpstr>Badge</vt:lpstr>
      <vt:lpstr>企画書</vt:lpstr>
      <vt:lpstr>PowerPoint プレゼンテーション</vt:lpstr>
      <vt:lpstr>基本情報</vt:lpstr>
      <vt:lpstr>コンセプト</vt:lpstr>
      <vt:lpstr>世界観とゲームの目的</vt:lpstr>
      <vt:lpstr>キャラクター紹介</vt:lpstr>
      <vt:lpstr>ゲームの基本的な流れ</vt:lpstr>
      <vt:lpstr>ゲーム画面イメージ</vt:lpstr>
      <vt:lpstr>マップ詳細</vt:lpstr>
      <vt:lpstr>ゲームシステム１　　　</vt:lpstr>
      <vt:lpstr>ゲームシステム２　アイテム</vt:lpstr>
      <vt:lpstr>ゲームシステム３　敵</vt:lpstr>
      <vt:lpstr>その他の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コンセプト</dc:title>
  <dc:creator>student</dc:creator>
  <cp:lastModifiedBy>student</cp:lastModifiedBy>
  <cp:revision>65</cp:revision>
  <dcterms:created xsi:type="dcterms:W3CDTF">2019-11-18T00:19:38Z</dcterms:created>
  <dcterms:modified xsi:type="dcterms:W3CDTF">2020-10-22T06:54:31Z</dcterms:modified>
</cp:coreProperties>
</file>

<file path=docProps/thumbnail.jpeg>
</file>